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48875" cy="7781925"/>
  <p:notesSz cx="9144000" cy="6858000"/>
  <p:defaultTextStyle>
    <a:defPPr>
      <a:defRPr lang="es-E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1">
          <p15:clr>
            <a:srgbClr val="A4A3A4"/>
          </p15:clr>
        </p15:guide>
        <p15:guide id="2" pos="31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38856"/>
    <a:srgbClr val="6F1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78" y="54"/>
      </p:cViewPr>
      <p:guideLst>
        <p:guide orient="horz" pos="2451"/>
        <p:guide pos="31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3666" y="2417441"/>
            <a:ext cx="8541544" cy="166807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331" y="4409758"/>
            <a:ext cx="7034213" cy="19887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D292-CBCF-9A46-94FE-44417EA77D22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C06A-798A-BD40-9C9E-0D672B23F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84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D292-CBCF-9A46-94FE-44417EA77D22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C06A-798A-BD40-9C9E-0D672B23F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91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85434" y="311639"/>
            <a:ext cx="2260997" cy="663985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2444" y="311639"/>
            <a:ext cx="6615509" cy="663985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D292-CBCF-9A46-94FE-44417EA77D22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C06A-798A-BD40-9C9E-0D672B23F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68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4063" y="2417763"/>
            <a:ext cx="8540750" cy="1668462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8125" y="4410075"/>
            <a:ext cx="7034213" cy="1989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C10-EE5D-3E4D-A1E7-8F5D24B3F35E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498C-50AC-E54C-82DB-2AEDED36B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12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C10-EE5D-3E4D-A1E7-8F5D24B3F35E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498C-50AC-E54C-82DB-2AEDED36B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05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750" y="5000625"/>
            <a:ext cx="8542338" cy="15462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3750" y="3298825"/>
            <a:ext cx="8542338" cy="17018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C10-EE5D-3E4D-A1E7-8F5D24B3F35E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498C-50AC-E54C-82DB-2AEDED36B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94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816100"/>
            <a:ext cx="44450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00638" y="1816100"/>
            <a:ext cx="4446587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C10-EE5D-3E4D-A1E7-8F5D24B3F35E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498C-50AC-E54C-82DB-2AEDED36B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702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3238" y="1741488"/>
            <a:ext cx="4438650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238" y="2468563"/>
            <a:ext cx="4438650" cy="4483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5400" y="1741488"/>
            <a:ext cx="444182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5400" y="2468563"/>
            <a:ext cx="4441825" cy="4483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C10-EE5D-3E4D-A1E7-8F5D24B3F35E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498C-50AC-E54C-82DB-2AEDED36B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85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C10-EE5D-3E4D-A1E7-8F5D24B3F35E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498C-50AC-E54C-82DB-2AEDED36B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07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C10-EE5D-3E4D-A1E7-8F5D24B3F35E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498C-50AC-E54C-82DB-2AEDED36B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964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5175" cy="13192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29063" y="309563"/>
            <a:ext cx="5618162" cy="664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3238" y="1628775"/>
            <a:ext cx="3305175" cy="5322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C10-EE5D-3E4D-A1E7-8F5D24B3F35E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498C-50AC-E54C-82DB-2AEDED36B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43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D292-CBCF-9A46-94FE-44417EA77D22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C06A-798A-BD40-9C9E-0D672B23F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847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0088" y="5446713"/>
            <a:ext cx="602932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70088" y="695325"/>
            <a:ext cx="6029325" cy="4668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70088" y="6089650"/>
            <a:ext cx="6029325" cy="91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C10-EE5D-3E4D-A1E7-8F5D24B3F35E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498C-50AC-E54C-82DB-2AEDED36B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671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C10-EE5D-3E4D-A1E7-8F5D24B3F35E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498C-50AC-E54C-82DB-2AEDED36B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483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86625" y="311150"/>
            <a:ext cx="2260600" cy="6640513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0987" cy="6640513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C10-EE5D-3E4D-A1E7-8F5D24B3F35E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498C-50AC-E54C-82DB-2AEDED36B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36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792" y="5000608"/>
            <a:ext cx="8541544" cy="154557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3792" y="3298312"/>
            <a:ext cx="8541544" cy="17022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D292-CBCF-9A46-94FE-44417EA77D22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C06A-798A-BD40-9C9E-0D672B23F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99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2444" y="1815783"/>
            <a:ext cx="4438253" cy="51357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08178" y="1815783"/>
            <a:ext cx="4438253" cy="51357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D292-CBCF-9A46-94FE-44417EA77D22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C06A-798A-BD40-9C9E-0D672B23F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42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444" y="1741927"/>
            <a:ext cx="4439998" cy="72595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444" y="2467879"/>
            <a:ext cx="4439998" cy="448361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4690" y="1741927"/>
            <a:ext cx="4441742" cy="72595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4690" y="2467879"/>
            <a:ext cx="4441742" cy="448361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D292-CBCF-9A46-94FE-44417EA77D22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C06A-798A-BD40-9C9E-0D672B23F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48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444" y="837370"/>
            <a:ext cx="9043988" cy="6090968"/>
          </a:xfr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D292-CBCF-9A46-94FE-44417EA77D22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C06A-798A-BD40-9C9E-0D672B23F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71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D292-CBCF-9A46-94FE-44417EA77D22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C06A-798A-BD40-9C9E-0D672B23F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6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444" y="309836"/>
            <a:ext cx="3306011" cy="131860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28831" y="309837"/>
            <a:ext cx="5617600" cy="664165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2444" y="1628441"/>
            <a:ext cx="3306011" cy="5323053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D292-CBCF-9A46-94FE-44417EA77D22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C06A-798A-BD40-9C9E-0D672B23F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58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9650" y="5447348"/>
            <a:ext cx="6029325" cy="6430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69650" y="695329"/>
            <a:ext cx="6029325" cy="4669155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69650" y="6090438"/>
            <a:ext cx="6029325" cy="91329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D292-CBCF-9A46-94FE-44417EA77D22}" type="datetimeFigureOut">
              <a:rPr lang="es-ES" smtClean="0"/>
              <a:t>10/10/2019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C06A-798A-BD40-9C9E-0D672B23F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78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2444" y="837370"/>
            <a:ext cx="9043988" cy="771256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444" y="1815783"/>
            <a:ext cx="9043988" cy="5135711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2444" y="7134698"/>
            <a:ext cx="2344738" cy="30743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Hermann-Regular" pitchFamily="50" charset="0"/>
                <a:cs typeface="Hermann-Regular" pitchFamily="50" charset="0"/>
              </a:defRPr>
            </a:lvl1pPr>
          </a:lstStyle>
          <a:p>
            <a:fld id="{8E0AD292-CBCF-9A46-94FE-44417EA77D22}" type="datetimeFigureOut">
              <a:rPr lang="es-ES" smtClean="0"/>
              <a:pPr/>
              <a:t>10/10/2019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33366" y="7134698"/>
            <a:ext cx="3182144" cy="30743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Hermann-Regular" pitchFamily="50" charset="0"/>
                <a:cs typeface="Hermann-Regular" pitchFamily="50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01694" y="7134698"/>
            <a:ext cx="2344738" cy="30743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Hermann-Regular" pitchFamily="50" charset="0"/>
                <a:cs typeface="Hermann-Regular" pitchFamily="50" charset="0"/>
              </a:defRPr>
            </a:lvl1pPr>
          </a:lstStyle>
          <a:p>
            <a:fld id="{A0ACC06A-798A-BD40-9C9E-0D672B23F1EE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 descr="Salud Horizonta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4" y="200229"/>
            <a:ext cx="1452022" cy="525732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0" y="7631522"/>
            <a:ext cx="10048875" cy="233959"/>
          </a:xfrm>
          <a:prstGeom prst="rect">
            <a:avLst/>
          </a:prstGeom>
          <a:solidFill>
            <a:srgbClr val="6F11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0" y="7497832"/>
            <a:ext cx="10048875" cy="133690"/>
          </a:xfrm>
          <a:prstGeom prst="rect">
            <a:avLst/>
          </a:prstGeom>
          <a:solidFill>
            <a:srgbClr val="A388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56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b="0" i="0" kern="1200">
          <a:solidFill>
            <a:schemeClr val="tx1"/>
          </a:solidFill>
          <a:latin typeface="Hermann-Heavy" pitchFamily="50" charset="0"/>
          <a:ea typeface="+mj-ea"/>
          <a:cs typeface="Hermann-Heavy" pitchFamily="50" charset="0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Hermann-Regular" pitchFamily="50" charset="0"/>
          <a:ea typeface="+mn-ea"/>
          <a:cs typeface="Hermann-Regular" pitchFamily="50" charset="0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Hermann-Regular" pitchFamily="50" charset="0"/>
          <a:ea typeface="+mn-ea"/>
          <a:cs typeface="Hermann-Regular" pitchFamily="50" charset="0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Hermann-Regular" pitchFamily="50" charset="0"/>
          <a:ea typeface="+mn-ea"/>
          <a:cs typeface="Hermann-Regular" pitchFamily="50" charset="0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Hermann-Regular" pitchFamily="50" charset="0"/>
          <a:ea typeface="+mn-ea"/>
          <a:cs typeface="Hermann-Regular" pitchFamily="50" charset="0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Hermann-Regular" pitchFamily="50" charset="0"/>
          <a:ea typeface="+mn-ea"/>
          <a:cs typeface="Hermann-Regular" pitchFamily="50" charset="0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43987" cy="1296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3238" y="1816100"/>
            <a:ext cx="9043987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3238" y="7212013"/>
            <a:ext cx="2344737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rmann-Regular" pitchFamily="50" charset="0"/>
                <a:cs typeface="Hermann-Regular" pitchFamily="50" charset="0"/>
              </a:defRPr>
            </a:lvl1pPr>
          </a:lstStyle>
          <a:p>
            <a:fld id="{4F7E0C10-EE5D-3E4D-A1E7-8F5D24B3F35E}" type="datetimeFigureOut">
              <a:rPr lang="es-ES" smtClean="0"/>
              <a:pPr/>
              <a:t>10/10/2019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33763" y="7212013"/>
            <a:ext cx="3181350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rmann-Regular" pitchFamily="50" charset="0"/>
                <a:cs typeface="Hermann-Regular" pitchFamily="50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02488" y="7212013"/>
            <a:ext cx="2344737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rmann-Regular" pitchFamily="50" charset="0"/>
                <a:cs typeface="Hermann-Regular" pitchFamily="50" charset="0"/>
              </a:defRPr>
            </a:lvl1pPr>
          </a:lstStyle>
          <a:p>
            <a:fld id="{60EE498C-50AC-E54C-82DB-2AEDED36BD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90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rmann-Heavy" pitchFamily="50" charset="0"/>
          <a:ea typeface="+mj-ea"/>
          <a:cs typeface="Hermann-Heavy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rmann-Regular" pitchFamily="50" charset="0"/>
          <a:ea typeface="+mn-ea"/>
          <a:cs typeface="Hermann-Regular" pitchFamily="50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rmann-Regular" pitchFamily="50" charset="0"/>
          <a:ea typeface="+mn-ea"/>
          <a:cs typeface="Hermann-Regular" pitchFamily="50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rmann-Regular" pitchFamily="50" charset="0"/>
          <a:ea typeface="+mn-ea"/>
          <a:cs typeface="Hermann-Regular" pitchFamily="50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rmann-Regular" pitchFamily="50" charset="0"/>
          <a:ea typeface="+mn-ea"/>
          <a:cs typeface="Hermann-Regular" pitchFamily="50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rmann-Regular" pitchFamily="50" charset="0"/>
          <a:ea typeface="+mn-ea"/>
          <a:cs typeface="Hermann-Regular" pitchFamily="50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dirt-riders.com/2013/06/esos-malditos-mosco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rincondelingeniero.com/grado-de-hiperestatismo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ucescamarayaccionenef.blogspot.com/2016/06/muchas-gracias-os-quiero-todos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lucescamarayaccionenef.blogspot.com/2016/06/muchas-gracias-os-quiero-todo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754063" y="3731817"/>
            <a:ext cx="8540750" cy="1668462"/>
          </a:xfrm>
        </p:spPr>
        <p:txBody>
          <a:bodyPr>
            <a:normAutofit/>
          </a:bodyPr>
          <a:lstStyle/>
          <a:p>
            <a:r>
              <a:rPr lang="es-ES" sz="3200" dirty="0"/>
              <a:t>Hospital General de Teapa “Dr. Nicandro L. Melo”</a:t>
            </a:r>
            <a:br>
              <a:rPr lang="es-ES" sz="3200" dirty="0"/>
            </a:br>
            <a:endParaRPr lang="es-ES" sz="3200" dirty="0"/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>
          <a:xfrm>
            <a:off x="1508125" y="5568156"/>
            <a:ext cx="7034213" cy="1495180"/>
          </a:xfrm>
        </p:spPr>
        <p:txBody>
          <a:bodyPr>
            <a:normAutofit/>
          </a:bodyPr>
          <a:lstStyle/>
          <a:p>
            <a:r>
              <a:rPr lang="es-ES" sz="4400" dirty="0"/>
              <a:t>DENGUE</a:t>
            </a:r>
          </a:p>
          <a:p>
            <a:r>
              <a:rPr lang="es-ES" dirty="0" smtClean="0"/>
              <a:t>10</a:t>
            </a:r>
            <a:r>
              <a:rPr lang="es-ES" dirty="0" smtClean="0"/>
              <a:t> </a:t>
            </a:r>
            <a:r>
              <a:rPr lang="es-ES" dirty="0"/>
              <a:t>OCTUBRE </a:t>
            </a:r>
            <a:r>
              <a:rPr lang="es-ES" dirty="0" smtClean="0"/>
              <a:t>2019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" name="Imagen 2" descr="Un insecto con alas&#10;&#10;Descripción generada automáticamente">
            <a:extLst>
              <a:ext uri="{FF2B5EF4-FFF2-40B4-BE49-F238E27FC236}">
                <a16:creationId xmlns="" xmlns:a16="http://schemas.microsoft.com/office/drawing/2014/main" id="{06C8BC89-5F13-41C9-AB68-47DC92B1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66661" y="4566048"/>
            <a:ext cx="3081337" cy="9175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DD336EEE-1A8D-4731-B33F-C7DE413916EF}"/>
              </a:ext>
            </a:extLst>
          </p:cNvPr>
          <p:cNvSpPr txBox="1"/>
          <p:nvPr/>
        </p:nvSpPr>
        <p:spPr>
          <a:xfrm>
            <a:off x="3483768" y="5568156"/>
            <a:ext cx="308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4" tooltip="http://www.dirt-riders.com/2013/06/esos-malditos-moscos.html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5" tooltip="https://creativecommons.org/licenses/by-nc-nd/3.0/"/>
              </a:rPr>
              <a:t>CC BY-NC-ND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70799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QUE HAGO SI PRESENTO SINTOMAS DE DENGUE???</a:t>
            </a:r>
          </a:p>
        </p:txBody>
      </p:sp>
      <p:pic>
        <p:nvPicPr>
          <p:cNvPr id="5" name="Imagen 4" descr="Imagen que contiene persona, ropa, interior, mujer&#10;&#10;Descripción generada automáticamente">
            <a:extLst>
              <a:ext uri="{FF2B5EF4-FFF2-40B4-BE49-F238E27FC236}">
                <a16:creationId xmlns="" xmlns:a16="http://schemas.microsoft.com/office/drawing/2014/main" id="{CA42BE1F-19AD-445C-88C4-393DEAC8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49401" y="3479800"/>
            <a:ext cx="6896100" cy="35733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E4112DF-96BE-4BF4-877D-019C84A7D82E}"/>
              </a:ext>
            </a:extLst>
          </p:cNvPr>
          <p:cNvSpPr txBox="1"/>
          <p:nvPr/>
        </p:nvSpPr>
        <p:spPr>
          <a:xfrm>
            <a:off x="1549401" y="7053196"/>
            <a:ext cx="689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://www.elrincondelingeniero.com/grado-de-hiperestatismo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nc-nd/3.0/"/>
              </a:rPr>
              <a:t>CC BY-NC-ND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151857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1. NO AUTOMEDICARSE</a:t>
            </a:r>
          </a:p>
          <a:p>
            <a:r>
              <a:rPr lang="es-ES" dirty="0"/>
              <a:t>2. ACUDIR AL CENTRO DE SALUD</a:t>
            </a:r>
          </a:p>
          <a:p>
            <a:r>
              <a:rPr lang="es-ES" dirty="0"/>
              <a:t>3. NO CONSUMIR, ASPIRINA, PRODOLINA, DICLOFENACO, ETC.</a:t>
            </a:r>
          </a:p>
          <a:p>
            <a:r>
              <a:rPr lang="es-ES" dirty="0"/>
              <a:t>4. EN CASO DE SEÑALES DE ALARMA ACUDIR AL HOSPITAL</a:t>
            </a:r>
          </a:p>
          <a:p>
            <a:r>
              <a:rPr lang="es-ES" dirty="0"/>
              <a:t>TOMAR ABUNDANTES LIQUIDOS</a:t>
            </a:r>
          </a:p>
          <a:p>
            <a:r>
              <a:rPr lang="es-ES" dirty="0"/>
              <a:t>CONTROL DE TEMPERATURA POR MEDIOS FISICOS.</a:t>
            </a:r>
          </a:p>
        </p:txBody>
      </p:sp>
    </p:spTree>
    <p:extLst>
      <p:ext uri="{BB962C8B-B14F-4D97-AF65-F5344CB8AC3E}">
        <p14:creationId xmlns:p14="http://schemas.microsoft.com/office/powerpoint/2010/main" val="414155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LA PRINCIPAL ACCION PARA EVITAR EL DENGUE ES COMBATIR LOS CRIADEROS DE MOSQUITOS.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EVITAR LA TRANSMISION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4591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5" name="Marcador de contenido 4" descr="Imagen que contiene cepillo&#10;&#10;Descripción generada automáticamente">
            <a:extLst>
              <a:ext uri="{FF2B5EF4-FFF2-40B4-BE49-F238E27FC236}">
                <a16:creationId xmlns="" xmlns:a16="http://schemas.microsoft.com/office/drawing/2014/main" id="{A5550A66-9D54-4535-9D1A-0EFAD4EC2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3238" y="1872436"/>
            <a:ext cx="9043987" cy="5022891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1CB0DE17-9783-4FD3-8C38-67D227699C3B}"/>
              </a:ext>
            </a:extLst>
          </p:cNvPr>
          <p:cNvSpPr txBox="1"/>
          <p:nvPr/>
        </p:nvSpPr>
        <p:spPr>
          <a:xfrm>
            <a:off x="503238" y="6895327"/>
            <a:ext cx="90439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s://lucescamarayaccionenef.blogspot.com/2016/06/muchas-gracias-os-quiero-todos.html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nc-sa/3.0/"/>
              </a:rPr>
              <a:t>CC BY-SA-NC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21346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Definición: El dengue es una enfermedad febril infecciosa, VIRAL.</a:t>
            </a:r>
          </a:p>
          <a:p>
            <a:r>
              <a:rPr lang="es-MX" dirty="0"/>
              <a:t>Transmitida por mosco hembra.</a:t>
            </a:r>
          </a:p>
          <a:p>
            <a:r>
              <a:rPr lang="es-MX" dirty="0"/>
              <a:t>Los síntomas y severidad dependerán de cada persona y </a:t>
            </a:r>
          </a:p>
          <a:p>
            <a:r>
              <a:rPr lang="es-MX" dirty="0"/>
              <a:t>La respuesta de inmunidad, otras enfermedades, exposición previa, la agresividad del virus.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563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pPr marL="0" indent="0">
              <a:buNone/>
            </a:pPr>
            <a:r>
              <a:rPr lang="es-MX" sz="4800" dirty="0"/>
              <a:t>El principal factor de riesgo para el dengue es habitar o visitar una región geográfica con presencia del mosco y que haya la enfermedad.</a:t>
            </a:r>
          </a:p>
          <a:p>
            <a:endParaRPr lang="es-MX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806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1CB0DE17-9783-4FD3-8C38-67D227699C3B}"/>
              </a:ext>
            </a:extLst>
          </p:cNvPr>
          <p:cNvSpPr txBox="1"/>
          <p:nvPr/>
        </p:nvSpPr>
        <p:spPr>
          <a:xfrm>
            <a:off x="503238" y="6895327"/>
            <a:ext cx="90439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2" tooltip="https://lucescamarayaccionenef.blogspot.com/2016/06/muchas-gracias-os-quiero-todos.html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3" tooltip="https://creativecommons.org/licenses/by-nc-sa/3.0/"/>
              </a:rPr>
              <a:t>CC BY-SA-NC</a:t>
            </a:r>
            <a:endParaRPr lang="es-MX" sz="90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CASOS REPORTADOS HASTA EL DIA 02/10/2019</a:t>
            </a:r>
            <a:r>
              <a:rPr lang="es-MX" dirty="0" smtClean="0"/>
              <a:t>:</a:t>
            </a:r>
            <a:endParaRPr lang="es-MX" dirty="0" smtClean="0"/>
          </a:p>
          <a:p>
            <a:r>
              <a:rPr lang="es-MX" dirty="0" smtClean="0"/>
              <a:t>211 </a:t>
            </a:r>
          </a:p>
          <a:p>
            <a:r>
              <a:rPr lang="es-MX" dirty="0" smtClean="0"/>
              <a:t>CASOS HOSPITALARIOS:</a:t>
            </a:r>
          </a:p>
          <a:p>
            <a:r>
              <a:rPr lang="es-MX" dirty="0" smtClean="0">
                <a:solidFill>
                  <a:srgbClr val="FF0000"/>
                </a:solidFill>
              </a:rPr>
              <a:t>CONSULTAS</a:t>
            </a:r>
            <a:r>
              <a:rPr lang="es-MX" dirty="0" smtClean="0"/>
              <a:t>: </a:t>
            </a:r>
          </a:p>
          <a:p>
            <a:r>
              <a:rPr lang="es-MX" dirty="0" smtClean="0"/>
              <a:t>AGOSTO:140</a:t>
            </a:r>
          </a:p>
          <a:p>
            <a:r>
              <a:rPr lang="es-MX" dirty="0" smtClean="0"/>
              <a:t>SEPTIEMBRE: 101</a:t>
            </a:r>
          </a:p>
          <a:p>
            <a:r>
              <a:rPr lang="es-MX" dirty="0" smtClean="0"/>
              <a:t>OCTUBRE: 108</a:t>
            </a:r>
          </a:p>
          <a:p>
            <a:r>
              <a:rPr lang="es-MX" dirty="0" smtClean="0">
                <a:solidFill>
                  <a:srgbClr val="FF0000"/>
                </a:solidFill>
              </a:rPr>
              <a:t>REFERENCIAS</a:t>
            </a:r>
            <a:r>
              <a:rPr lang="es-MX" dirty="0" smtClean="0"/>
              <a:t>:</a:t>
            </a:r>
          </a:p>
          <a:p>
            <a:r>
              <a:rPr lang="es-MX" dirty="0" smtClean="0"/>
              <a:t>24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313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PREVENCION: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7" y="3279923"/>
            <a:ext cx="2824640" cy="27450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04" y="3199452"/>
            <a:ext cx="4022355" cy="29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17" y="2404824"/>
            <a:ext cx="5944747" cy="4196393"/>
          </a:xfrm>
        </p:spPr>
      </p:pic>
    </p:spTree>
    <p:extLst>
      <p:ext uri="{BB962C8B-B14F-4D97-AF65-F5344CB8AC3E}">
        <p14:creationId xmlns:p14="http://schemas.microsoft.com/office/powerpoint/2010/main" val="157335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factores de riesgo para presentar </a:t>
            </a:r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grave</a:t>
            </a:r>
            <a:r>
              <a:rPr lang="es-MX" dirty="0"/>
              <a:t> son:</a:t>
            </a:r>
          </a:p>
          <a:p>
            <a:pPr marL="0" indent="0">
              <a:buNone/>
            </a:pPr>
            <a:r>
              <a:rPr lang="es-MX" dirty="0"/>
              <a:t> * Antecedente de infección previa de dengue.</a:t>
            </a:r>
          </a:p>
          <a:p>
            <a:pPr marL="0" indent="0">
              <a:buNone/>
            </a:pPr>
            <a:r>
              <a:rPr lang="es-MX" dirty="0"/>
              <a:t> * Presencia de algún padecimiento (comorbilidad).</a:t>
            </a:r>
          </a:p>
          <a:p>
            <a:pPr marL="0" indent="0">
              <a:buNone/>
            </a:pPr>
            <a:r>
              <a:rPr lang="es-MX" dirty="0"/>
              <a:t> * Co-circulación de serotipos.</a:t>
            </a:r>
          </a:p>
          <a:p>
            <a:pPr marL="0" indent="0">
              <a:buNone/>
            </a:pPr>
            <a:r>
              <a:rPr lang="es-MX" dirty="0"/>
              <a:t> * Serotipo(s) con alto nivel de virulencia.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7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SINTOMAS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35" y="2193739"/>
            <a:ext cx="1903467" cy="162669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8" y="2193739"/>
            <a:ext cx="1640975" cy="16266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74" y="2193739"/>
            <a:ext cx="1728594" cy="1626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40" y="2193738"/>
            <a:ext cx="1872243" cy="16266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9" y="4178539"/>
            <a:ext cx="1653504" cy="15082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35" y="4178539"/>
            <a:ext cx="1903467" cy="15082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43" y="4178539"/>
            <a:ext cx="1841326" cy="15082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40" y="4178539"/>
            <a:ext cx="1872243" cy="15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1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SIGNOS DE GRAVEDAD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4" y="2129953"/>
            <a:ext cx="2438400" cy="162687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97" y="2129953"/>
            <a:ext cx="2142863" cy="16268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13" y="2129952"/>
            <a:ext cx="1914625" cy="16268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4" y="4278151"/>
            <a:ext cx="3284820" cy="21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53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266</Words>
  <Application>Microsoft Office PowerPoint</Application>
  <PresentationFormat>Personalizado</PresentationFormat>
  <Paragraphs>42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Hermann-Heavy</vt:lpstr>
      <vt:lpstr>Hermann-Regular</vt:lpstr>
      <vt:lpstr>Tema de Office</vt:lpstr>
      <vt:lpstr>Diseño personalizado</vt:lpstr>
      <vt:lpstr>Hospital General de Teapa “Dr. Nicandro L. Melo”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SINTOMAS</vt:lpstr>
      <vt:lpstr>SIGNOS DE GRAVEDAD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pjgr090510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Pedro Julián García Reyes</dc:creator>
  <cp:lastModifiedBy>EpidemiologiaII</cp:lastModifiedBy>
  <cp:revision>24</cp:revision>
  <dcterms:created xsi:type="dcterms:W3CDTF">2019-01-08T16:29:06Z</dcterms:created>
  <dcterms:modified xsi:type="dcterms:W3CDTF">2019-10-10T15:10:33Z</dcterms:modified>
</cp:coreProperties>
</file>